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322" r:id="rId2"/>
    <p:sldId id="260" r:id="rId3"/>
    <p:sldId id="361"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4" r:id="rId24"/>
    <p:sldId id="355" r:id="rId25"/>
    <p:sldId id="356" r:id="rId26"/>
    <p:sldId id="357" r:id="rId27"/>
    <p:sldId id="358" r:id="rId28"/>
    <p:sldId id="359" r:id="rId29"/>
    <p:sldId id="362" r:id="rId30"/>
    <p:sldId id="279" r:id="rId31"/>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pChg chg="mod">
          <ac:chgData name="Cooling, Chris" userId="6dcf99c9-2ba5-410a-8445-0893a3d1421f" providerId="ADAL" clId="{8299CDBD-FCA0-4C66-9B57-083B3C48A30C}" dt="2025-03-04T16:03:38.495" v="15" actId="313"/>
          <ac:spMkLst>
            <pc:docMk/>
            <pc:sldMk cId="522323507" sldId="340"/>
            <ac:spMk id="8" creationId="{13D10008-450C-63A7-F802-E892D06F8D86}"/>
          </ac:spMkLst>
        </pc:spChg>
      </pc:sldChg>
      <pc:sldChg chg="modSp mod">
        <pc:chgData name="Cooling, Chris" userId="6dcf99c9-2ba5-410a-8445-0893a3d1421f" providerId="ADAL" clId="{8299CDBD-FCA0-4C66-9B57-083B3C48A30C}" dt="2025-03-04T16:03:23.406" v="13" actId="14100"/>
        <pc:sldMkLst>
          <pc:docMk/>
          <pc:sldMk cId="4094500383" sldId="351"/>
        </pc:sldMkLst>
        <pc:spChg chg="mod">
          <ac:chgData name="Cooling, Chris" userId="6dcf99c9-2ba5-410a-8445-0893a3d1421f" providerId="ADAL" clId="{8299CDBD-FCA0-4C66-9B57-083B3C48A30C}" dt="2025-03-04T16:03:23.406" v="13" actId="14100"/>
          <ac:spMkLst>
            <pc:docMk/>
            <pc:sldMk cId="4094500383" sldId="351"/>
            <ac:spMk id="8" creationId="{E9629252-91AD-A9C3-18AD-B573AF2F7A4A}"/>
          </ac:spMkLst>
        </pc:spChg>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90116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04/03/2025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04/03/2025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04/03/2025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04/03/2025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04/03/2025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04/03/2025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04/03/2025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04/03/2025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04/03/2025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04/03/2025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04/03/2025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04/03/2025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04/03/2025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04/03/2025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04/03/2025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04/03/2025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04/03/2025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04/03/2025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04/03/2025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04/03/2025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04/03/2025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www.imperial.ac.uk/students/academic-support/graduate-school/community-development/pres/" TargetMode="External"/><Relationship Id="rId2" Type="http://schemas.openxmlformats.org/officeDocument/2006/relationships/image" Target="../media/image36.jpe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a:t>
            </a:r>
            <a:r>
              <a:rPr lang="en-GB" sz="1600">
                <a:solidFill>
                  <a:srgbClr val="FF0000"/>
                </a:solidFill>
              </a:rPr>
              <a:t>“report”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3/4/2025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3">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658</TotalTime>
  <Words>5917</Words>
  <Application>Microsoft Office PowerPoint</Application>
  <PresentationFormat>Widescreen</PresentationFormat>
  <Paragraphs>464</Paragraphs>
  <Slides>30</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Times New Roman</vt:lpstr>
      <vt:lpstr>Arial</vt:lpstr>
      <vt:lpstr>Calibri</vt:lpstr>
      <vt:lpstr>Courier New</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Section and Chapter Depth</vt:lpstr>
      <vt:lpstr>Section and Chapter Depth</vt:lpstr>
      <vt:lpstr>Modifying Text</vt:lpstr>
      <vt:lpstr>Lists</vt:lpstr>
      <vt:lpstr>Equations</vt:lpstr>
      <vt:lpstr>Mathmode Commands</vt:lpstr>
      <vt:lpstr>Special Characters</vt:lpstr>
      <vt:lpstr>Figures</vt:lpstr>
      <vt:lpstr>Tables</vt:lpstr>
      <vt:lpstr>Referencing</vt:lpstr>
      <vt:lpstr>Bibliography Management</vt:lpstr>
      <vt:lpstr>Referencing</vt:lpstr>
      <vt:lpstr>Referencing</vt:lpstr>
      <vt:lpstr>LaTeX Errors</vt:lpstr>
      <vt:lpstr>Journal Submission </vt:lpstr>
      <vt:lpstr>Useful Online Tools </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2025-03-04T16:03:39Z</dcterms:modified>
</cp:coreProperties>
</file>